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4" r:id="rId4"/>
    <p:sldId id="285" r:id="rId5"/>
    <p:sldId id="286" r:id="rId6"/>
    <p:sldId id="288" r:id="rId7"/>
    <p:sldId id="289" r:id="rId8"/>
    <p:sldId id="311" r:id="rId9"/>
    <p:sldId id="312" r:id="rId10"/>
    <p:sldId id="290" r:id="rId11"/>
    <p:sldId id="313" r:id="rId12"/>
    <p:sldId id="314" r:id="rId13"/>
    <p:sldId id="291" r:id="rId14"/>
    <p:sldId id="292" r:id="rId15"/>
    <p:sldId id="293" r:id="rId16"/>
    <p:sldId id="294" r:id="rId17"/>
    <p:sldId id="315" r:id="rId18"/>
    <p:sldId id="299" r:id="rId19"/>
    <p:sldId id="317" r:id="rId20"/>
    <p:sldId id="300" r:id="rId21"/>
    <p:sldId id="301" r:id="rId22"/>
    <p:sldId id="302" r:id="rId23"/>
    <p:sldId id="304" r:id="rId24"/>
    <p:sldId id="305" r:id="rId25"/>
    <p:sldId id="306" r:id="rId26"/>
    <p:sldId id="309" r:id="rId27"/>
    <p:sldId id="31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74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428736"/>
            <a:ext cx="4714908" cy="4714908"/>
          </a:xfrm>
          <a:prstGeom prst="rect">
            <a:avLst/>
          </a:prstGeom>
          <a:noFill/>
        </p:spPr>
      </p:pic>
      <p:pic>
        <p:nvPicPr>
          <p:cNvPr id="4098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57166"/>
            <a:ext cx="1514475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21506" name="Picture 2" descr="https://sun9-32.userapi.com/s/v1/ig2/CC5xKn-2UBg6QOImgOWL8SwzWyrf1-_VRlNOR8gzhzp25mkinbdVdD9xujXU2XnVoHvidTB_HZLcSyC9Jjx_vNlO.jpg?quality=95&amp;as=32x24,48x36,72x54,108x81,160x120,240x180,360x270,480x360,540x405,640x480,720x540,1080x810,1280x960&amp;from=bu&amp;u=M5BAY16QsI66JOGeATkwT611TvVjC38vgHxwhDGuqm0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08920"/>
            <a:ext cx="3672408" cy="2754306"/>
          </a:xfrm>
          <a:prstGeom prst="rect">
            <a:avLst/>
          </a:prstGeom>
          <a:noFill/>
        </p:spPr>
      </p:pic>
      <p:pic>
        <p:nvPicPr>
          <p:cNvPr id="21508" name="Picture 4" descr="https://sun9-21.userapi.com/s/v1/ig2/r5vcGvJGKfMmylKDhXeDRhf523eZLm-vpE2D2qTL1ze9eDNlOQgR8ZLqN9F21DBXRedR3NKS8ynjeuKKIFUXe5UP.jpg?quality=95&amp;as=32x24,48x36,72x54,108x81,160x120,240x180,360x270,480x360,540x405,640x480,720x540,1080x810,1280x960&amp;from=bu&amp;u=8hs8C7bxB-PcavMXKx9ut668NMKYHCXcS6FzFE9ofXE&amp;cs=807x6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-99392"/>
            <a:ext cx="3744416" cy="2808312"/>
          </a:xfrm>
          <a:prstGeom prst="rect">
            <a:avLst/>
          </a:prstGeom>
          <a:noFill/>
        </p:spPr>
      </p:pic>
      <p:pic>
        <p:nvPicPr>
          <p:cNvPr id="21510" name="Picture 6" descr="https://sun9-54.userapi.com/s/v1/ig2/jLUqsSgs2vMbo582TRCUsNC_ryHRPVMSUZ2gRRpnBHdPE22mVOHURFQvRWl2dByZvCqQTlIs86ZTrprCHd1tS2fo.jpg?quality=95&amp;as=32x24,48x36,72x54,108x81,160x120,240x180,360x270,480x360,540x405,640x480,720x540,1080x810,1280x960,1440x1080,1600x1200&amp;from=bu&amp;u=RAalgzPbwWNL8QUgEAKO4WVVljmVoIjG9wq20JbQSus&amp;cs=807x6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852936"/>
            <a:ext cx="381642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5058" name="Picture 2" descr="https://sun9-80.userapi.com/impg/H_eKhWiCDLUKAZDnzNiIO31AkE2sFCy-Eqbi4A/KEerUhUDMsg.jpg?size=1280x672&amp;quality=95&amp;sign=f7e757eab36a4fcf41319433adb80ce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5760640" cy="3024336"/>
          </a:xfrm>
          <a:prstGeom prst="rect">
            <a:avLst/>
          </a:prstGeom>
          <a:noFill/>
        </p:spPr>
      </p:pic>
      <p:pic>
        <p:nvPicPr>
          <p:cNvPr id="45060" name="Picture 4" descr="https://sun9-11.userapi.com/impg/xSnVJi4O8CbbVxQ0VYbUmHYsJQWImCFQFEZbWw/DROIq3TPEbU.jpg?size=1280x577&amp;quality=95&amp;sign=995b63bf09fbba5997369c98aa1ce2f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88640"/>
            <a:ext cx="5111694" cy="2304256"/>
          </a:xfrm>
          <a:prstGeom prst="rect">
            <a:avLst/>
          </a:prstGeom>
          <a:noFill/>
        </p:spPr>
      </p:pic>
      <p:pic>
        <p:nvPicPr>
          <p:cNvPr id="45062" name="Picture 6" descr="https://sun9-60.userapi.com/impg/GWRkR8K1TFl7Q_6wYaz8qgCjGhC7Qmq7Uq9YDA/KhOqcTLqn-Q.jpg?size=487x1080&amp;quality=95&amp;sign=0fa3a209f2170f5bda266957c092586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852936"/>
            <a:ext cx="2448272" cy="364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6082" name="Picture 2" descr="https://sun9-36.userapi.com/s/v1/ig2/kGJALIqgly3BLn9Lm_4ybLiPB_bBhPnzRe3fykrI4KWEMCrQbkxqA6-Dx7Om3tvyd0PsJdiA0OM5fz70irYbjMTD.jpg?quality=95&amp;as=32x57,48x85,72x128,108x192,160x284,240x427,360x640,480x853,540x960,640x1138,720x1280&amp;from=bu&amp;u=3rGOWU2_ZlJZpHK6xtJCTpsb4BgFlHGVdXCi26S9Q-o&amp;cs=454x8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88640"/>
            <a:ext cx="3842634" cy="6828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20482" name="Picture 2" descr="https://sun9-45.userapi.com/s/v1/ig2/glU3Y4HLJAIPB05HjDuiRH0pqzWt-dmpk35fLQk4eklGYR6IYRPNraw5tSEMVGHVykNuMEWilLoIGwiS0N335kyg.jpg?quality=95&amp;as=32x24,48x36,72x54,108x81,160x120,240x180,360x270,480x360,540x405,640x480,720x540,1080x810,1280x960,1440x1080,2560x1920&amp;from=bu&amp;u=Eukibag9ISO3dSE7D8IJmlXC89w-za2WlZnMCzRbJNQ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3653533" cy="2740150"/>
          </a:xfrm>
          <a:prstGeom prst="rect">
            <a:avLst/>
          </a:prstGeom>
          <a:noFill/>
        </p:spPr>
      </p:pic>
      <p:pic>
        <p:nvPicPr>
          <p:cNvPr id="20484" name="Picture 4" descr="https://sun9-8.userapi.com/s/v1/ig2/LEi5czZZwScP2lg3oJF-z42UfEn-wmOuzNkEAV1BM9G-OvNFLkIZQeiIvCjqb_Mw7ar9eJ9GhPoEruTtDgmvDjmy.jpg?quality=95&amp;as=32x21,48x32,72x48,108x72,160x107,240x160,360x240,480x320,540x360,640x426,720x480,1080x720,1280x853&amp;from=bu&amp;u=9W4_n6p5eyfkAfoHMw1-iqwS-UGj7aS1aZdItoTOI-k&amp;cs=807x5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40968"/>
            <a:ext cx="4104456" cy="2736304"/>
          </a:xfrm>
          <a:prstGeom prst="rect">
            <a:avLst/>
          </a:prstGeom>
          <a:noFill/>
        </p:spPr>
      </p:pic>
      <p:pic>
        <p:nvPicPr>
          <p:cNvPr id="20486" name="Picture 6" descr="https://sun9-2.userapi.com/impg/Xb5G-Uzf2Yfz2qQ12Tm2HJ-CMIwWMoauZ9rq4A/HEUmgDisN6U.jpg?size=1280x853&amp;quality=95&amp;sign=5a8bcbb995c5e1252c5ce522ec8444b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88640"/>
            <a:ext cx="3888432" cy="2591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6" name="Picture 3" descr="C:\Users\Admin\Desktop\смд\презентация\2-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00042"/>
            <a:ext cx="4000484" cy="3000364"/>
          </a:xfrm>
          <a:prstGeom prst="rect">
            <a:avLst/>
          </a:prstGeom>
          <a:noFill/>
        </p:spPr>
      </p:pic>
      <p:pic>
        <p:nvPicPr>
          <p:cNvPr id="7" name="Picture 4" descr="C:\Users\Admin\Desktop\смд\презентация\1_1-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14752"/>
            <a:ext cx="3643338" cy="2732504"/>
          </a:xfrm>
          <a:prstGeom prst="rect">
            <a:avLst/>
          </a:prstGeom>
          <a:noFill/>
        </p:spPr>
      </p:pic>
      <p:pic>
        <p:nvPicPr>
          <p:cNvPr id="8" name="Picture 2" descr="C:\Users\Admin\Desktop\смд\презентация\4-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786190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18434" name="Picture 2" descr="https://sun9-72.userapi.com/s/v1/ig2/7totVB8fUrFNGeqfHTCrIi-bZWabXQxQ_YPLLx2ZgxK7NnN7sqwPFkt4W0vHEeJcuMEPvhASUFoUmY0ONFM7mJHx.jpg?quality=95&amp;as=32x21,48x32,72x48,108x72,160x107,240x160,360x240,480x320,540x360,640x427,720x480,1080x720&amp;from=bu&amp;u=sRyBdxW7wMs0LIigTSw3c8kbBzb5r9a2ZVXyStkjeJQ&amp;cs=807x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60648"/>
            <a:ext cx="4320479" cy="2880320"/>
          </a:xfrm>
          <a:prstGeom prst="rect">
            <a:avLst/>
          </a:prstGeom>
          <a:noFill/>
        </p:spPr>
      </p:pic>
      <p:pic>
        <p:nvPicPr>
          <p:cNvPr id="18436" name="Picture 4" descr="https://sun9-35.userapi.com/s/v1/ig2/qm1-iTVwMqvSGU0S_AsM0JnXbODED-FqCnqQUciyBRv1vBX2G_ddHjKpTjwGrm3EJBzSrCAbOTw-7JeTAkyZOJ7l.jpg?quality=95&amp;as=32x24,48x36,72x54,108x81,160x120,240x180,360x270,480x360,540x405,640x480,720x540,1080x810,1280x960&amp;from=bu&amp;u=K5minVDqN-dr6dfGIIaP4rqvADrH9r0fuMT6_HlQyn8&amp;cs=807x6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3936437" cy="3384376"/>
          </a:xfrm>
          <a:prstGeom prst="rect">
            <a:avLst/>
          </a:prstGeom>
          <a:noFill/>
        </p:spPr>
      </p:pic>
      <p:pic>
        <p:nvPicPr>
          <p:cNvPr id="18438" name="Picture 6" descr="https://sun9-3.userapi.com/impg/kvJc0qoSlmbIL76xOLRYeIw_0mCH4vQNQLFtxA/3UieevV4e_c.jpg?size=810x1080&amp;quality=95&amp;sign=39f77dfffc0f100ffb5fb5f41d76716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212976"/>
            <a:ext cx="2880320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17410" name="Picture 2" descr="https://sun9-68.userapi.com/impg/0DONo7b7arc0BeB4N_p4oXPcmwOcdvk145oYZA/5F_8G3RCQHQ.jpg?size=810x1080&amp;quality=95&amp;sign=df566f3cb1e9f220984575a53f7ab36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76872"/>
            <a:ext cx="3186354" cy="4248472"/>
          </a:xfrm>
          <a:prstGeom prst="rect">
            <a:avLst/>
          </a:prstGeom>
          <a:noFill/>
        </p:spPr>
      </p:pic>
      <p:pic>
        <p:nvPicPr>
          <p:cNvPr id="17412" name="Picture 4" descr="https://sun9-53.userapi.com/impg/89GQwNrQacFI53M7xrDP0tcOjdMyieFPtoTMEA/xhBOCIUTnIM.jpg?size=1280x960&amp;quality=95&amp;sign=34e6f2748d7b82d4a570a7082000c53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2656"/>
            <a:ext cx="3936437" cy="2952328"/>
          </a:xfrm>
          <a:prstGeom prst="rect">
            <a:avLst/>
          </a:prstGeom>
          <a:noFill/>
        </p:spPr>
      </p:pic>
      <p:pic>
        <p:nvPicPr>
          <p:cNvPr id="17414" name="Picture 6" descr="https://sun9-80.userapi.com/impg/zCWuA6SJbH-Z1pE6AhUTFC8rmTki6VChCk3X-A/seQFdtvfWmo.jpg?size=1280x960&amp;quality=95&amp;sign=734e3f755e734ed1b54f98b5889c284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717032"/>
            <a:ext cx="4032448" cy="3024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7106" name="Picture 2" descr="https://sun9-37.userapi.com/s/v1/ig2/sLj6M4f2jVitOPKB1lN9f7SPqYuKRMOBYHBRc6lxRHuaL39QolDfq1PxZF-xsRTV0w-RAD82OIuz4DcZ9WioKi4O.jpg?quality=95&amp;as=32x21,48x32,72x48,108x72,160x107,240x160,360x240,480x320,540x360,640x426,720x480,1080x720,1280x853&amp;from=bu&amp;u=P2rGaKKzaJbA1LwAm7ueY5OAVgZf9cj8gjPQutpUoHk&amp;cs=807x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6632"/>
            <a:ext cx="4387415" cy="2924944"/>
          </a:xfrm>
          <a:prstGeom prst="rect">
            <a:avLst/>
          </a:prstGeom>
          <a:noFill/>
        </p:spPr>
      </p:pic>
      <p:pic>
        <p:nvPicPr>
          <p:cNvPr id="47108" name="Picture 4" descr="https://sun9-7.userapi.com/s/v1/ig2/HQpoBhn2x2NQmWlkdg0VL-WmXSGS8FPO4lTASbSRkCFlpxh5AmcgO0P6IMy1-n70TnXmOLPXol0M6wqRed8JhRwD.jpg?quality=95&amp;as=32x24,48x36,72x54,108x81,160x120,240x180,360x270,480x360,540x405,640x480,720x540,1080x810,1280x960,1440x1080,1600x1200&amp;from=bu&amp;u=kNduhqYhaJxObij2zNguo2PQWuyCa-81y3mbYgQZlI8&amp;cs=807x6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924944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12290" name="Picture 2" descr="https://sun9-11.userapi.com/impg/9AC8w-ZYlq6oR5KIYmc_sMllevPBZ8H1B5fK7w/u5u_eMOX5r4.jpg?size=810x1080&amp;quality=95&amp;sign=372194c4c9dc7528c346ee579b2f302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76672"/>
            <a:ext cx="482453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9154" name="Picture 2" descr="https://sun9-62.userapi.com/s/v1/ig2/mgCIX4i11U-Q56xiUBvlVaiXcJdGYpo2kmxIUJPKBoQ953Ndo1HCurCL_IaGx8cphBnXoiHgQ1wSmIrlLYpAo8xq.jpg?quality=95&amp;as=32x24,48x36,72x54,108x81,160x120,240x180,360x270,480x360,540x405,640x480,720x540,1080x810,1280x960,1440x1080,2560x1920&amp;from=bu&amp;u=TPw7I943WIORKkEFtz3kPtEhjt-V7-1h3e-ZbkmzPrE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916832"/>
            <a:ext cx="689451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222146" cy="2222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928670"/>
            <a:ext cx="5786479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/>
              <a:t>ОТЧЕТ</a:t>
            </a:r>
            <a:endParaRPr lang="ru-RU" sz="3500" dirty="0" smtClean="0"/>
          </a:p>
          <a:p>
            <a:pPr algn="ctr"/>
            <a:r>
              <a:rPr lang="ru-RU" sz="3500" b="1" dirty="0" smtClean="0"/>
              <a:t>о работе Совета молодых депутатов </a:t>
            </a:r>
          </a:p>
          <a:p>
            <a:pPr algn="ctr"/>
            <a:r>
              <a:rPr lang="ru-RU" sz="3500" b="1" dirty="0" smtClean="0"/>
              <a:t>при Совете муниципального образования</a:t>
            </a:r>
          </a:p>
          <a:p>
            <a:pPr algn="ctr"/>
            <a:r>
              <a:rPr lang="ru-RU" sz="3500" b="1" dirty="0" smtClean="0"/>
              <a:t> Успенский район</a:t>
            </a:r>
            <a:endParaRPr lang="ru-RU" sz="3500" dirty="0" smtClean="0"/>
          </a:p>
          <a:p>
            <a:pPr algn="ctr"/>
            <a:r>
              <a:rPr lang="ru-RU" sz="3500" b="1" dirty="0" smtClean="0"/>
              <a:t>за 10 месяцев 2024 года</a:t>
            </a:r>
            <a:endParaRPr lang="ru-RU" sz="3500" dirty="0" smtClean="0"/>
          </a:p>
          <a:p>
            <a:pPr algn="ctr"/>
            <a:endParaRPr lang="ru-RU" dirty="0"/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1014409" cy="12759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286388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Докладчик : председатель Совета молодых депутатов при Совете муниципального образования Успенский район Л.В.Мелихов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11266" name="Picture 2" descr="https://sun9-75.userapi.com/s/v1/ig2/oZ09VtxNuMz6aWlz49jZ4PdN8M66urQeAiKMfomjOm2wMPq1EX37xCzEcErthL6ySGeenCECDDnw0lNI9ceBB76B.jpg?quality=95&amp;as=32x14,48x22,72x32,108x49,160x72,240x108,360x162,480x216,540x243,640x288,720x324,1080x486,1280x576,1440x648,2560x1152&amp;from=bu&amp;u=y1uzsTVYgnyjaIoq17sna2qYFftKZ6O2qX_06xKWVi4&amp;cs=807x3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24744"/>
            <a:ext cx="5976664" cy="2689499"/>
          </a:xfrm>
          <a:prstGeom prst="rect">
            <a:avLst/>
          </a:prstGeom>
          <a:noFill/>
        </p:spPr>
      </p:pic>
      <p:pic>
        <p:nvPicPr>
          <p:cNvPr id="11270" name="Picture 6" descr="https://sun9-3.userapi.com/s/v1/ig2/FbVIyRyxvgc7uuujGoLd5J2qPUv8krdwymQI4T2TrWgha0rp-V3sFjii8cxw1l36DBiCswrJT50Wt6pdH1FWl9sb.jpg?quality=95&amp;as=32x14,48x22,72x32,108x49,160x72,240x108,360x162,480x216,540x243,640x288,720x325,1080x487,1280x577,1440x649,2560x1154&amp;from=bu&amp;u=Nmh4iEwyXDkmLfudbilt6I3B1wUgjLFFWRG-bflGXp4&amp;cs=807x3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5688082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10242" name="Picture 2" descr="https://sun9-18.userapi.com/s/v1/ig2/msvB-xljCmAjceTg-eV2X1tv9OHmoFuzGVVr30nUewPk9Mw8QR1FFWIQOSjlf8HYDngkJ_BmS3xtHU0mA7bpRKox.jpg?quality=95&amp;as=32x32,48x48,72x72,108x108,160x160,240x240,360x360,480x480,540x540,640x640,652x652&amp;from=bu&amp;u=yR2HkxNdt1tF1MFAQOxaqX5C2kkP62PmKOV11Jy4vyo&amp;cs=604x6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36912"/>
            <a:ext cx="3573015" cy="3573016"/>
          </a:xfrm>
          <a:prstGeom prst="rect">
            <a:avLst/>
          </a:prstGeom>
          <a:noFill/>
        </p:spPr>
      </p:pic>
      <p:pic>
        <p:nvPicPr>
          <p:cNvPr id="10244" name="Picture 4" descr="https://sun9-77.userapi.com/impg/3iK-f18aw2ILF1hu6MQmq0iF0D3jqBcOx6pv9Q/G4I_4YyJqDU.jpg?size=1280x960&amp;quality=95&amp;sign=e611148904956eacebeb072a0ee970d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548680"/>
            <a:ext cx="4800532" cy="3600400"/>
          </a:xfrm>
          <a:prstGeom prst="rect">
            <a:avLst/>
          </a:prstGeom>
          <a:noFill/>
        </p:spPr>
      </p:pic>
      <p:pic>
        <p:nvPicPr>
          <p:cNvPr id="10246" name="Picture 6" descr="https://sun9-22.userapi.com/impg/rA8GytSTNRlc78gLcN4BMHhKzeRZfPLAcNvWNw/akp7DceV48Q.jpg?size=1280x720&amp;quality=95&amp;sign=5183c8935488c5dd90d9857ac620982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306216"/>
            <a:ext cx="4680520" cy="2551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9218" name="Picture 2" descr="https://sun9-80.userapi.com/s/v1/ig2/0NuvWcMK1RPChEAtlwUSFv43hXGSiOYdC_ydB9yIS5roZKIhxfAj0FxZV0JWbVhsHFP7S5acp0w6obnJw1578YVR.jpg?quality=95&amp;as=32x43,48x64,72x96,108x144,160x213,240x320,360x480,480x640,540x720,640x853,720x960,960x1280&amp;from=bu&amp;u=DkwJ2NhWyIs3Amjal6TFHvpmnU88Wxn9dQyvaMGa9XI&amp;cs=605x8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04864"/>
            <a:ext cx="3312368" cy="4414766"/>
          </a:xfrm>
          <a:prstGeom prst="rect">
            <a:avLst/>
          </a:prstGeom>
          <a:noFill/>
        </p:spPr>
      </p:pic>
      <p:pic>
        <p:nvPicPr>
          <p:cNvPr id="9220" name="Picture 4" descr="https://sun9-80.userapi.com/s/v1/ig2/FBkxFmt5kKu0xPIPwwtfrjwvjoi8TmPrUVLHD6B0Saguj9-GyQqWANy6Kf9lB4nVH5JOC1-W3UfsJPDisbDJrHFy.jpg?quality=95&amp;as=32x18,48x27,72x40,108x61,160x90,240x135,360x202,480x270,540x304,640x360,720x405,1080x607,1280x720&amp;from=bu&amp;u=qpQNN4mNiIISv1W618fggFOZ9tESXm1UIQE9i3NeiXE&amp;cs=807x4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548680"/>
            <a:ext cx="4868547" cy="2736304"/>
          </a:xfrm>
          <a:prstGeom prst="rect">
            <a:avLst/>
          </a:prstGeom>
          <a:noFill/>
        </p:spPr>
      </p:pic>
      <p:pic>
        <p:nvPicPr>
          <p:cNvPr id="9222" name="Picture 6" descr="https://sun9-53.userapi.com/s/v1/ig2/U3F7ZoWacRT7mw29aztL2zT_zd8cHeAhoaelA8-MI77bgbskb49h2oFfHFIUMNgqY0q4Uen4Ocpu_6mPGQFciWP_.jpg?quality=95&amp;as=32x20,48x29,72x44,108x66,160x98,240x147,360x221,480x294,540x331,640x392,720x442,1080x662,1179x723&amp;from=bu&amp;u=tE8HOo3aT-x9ZI8FmL0LppEPcBmHVPAA8uCba8sFYaw&amp;cs=807x49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645024"/>
            <a:ext cx="4933961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sp>
        <p:nvSpPr>
          <p:cNvPr id="10242" name="AutoShape 2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sun9-29.userapi.com/s/v1/ig2/z0AIiSd_DUEWE92EilH7iEehnKb6JkC4sZ6yzXWP0gakCW8DxVKXLEZkGLcG3n6Vswnk2U8EJD_P3EdsSHcqjC05.jpg?quality=95&amp;as=32x21,48x32,72x48,108x72,160x107,240x160,360x240,480x320,540x360,640x426,720x480,1080x720,1280x853&amp;from=bu&amp;u=CSnW6__VgRwclrzIQ-SESkiRXIgyr_3_k3QfqO9zl7o&amp;cs=807x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8640"/>
            <a:ext cx="3960440" cy="2640294"/>
          </a:xfrm>
          <a:prstGeom prst="rect">
            <a:avLst/>
          </a:prstGeom>
          <a:noFill/>
        </p:spPr>
      </p:pic>
      <p:pic>
        <p:nvPicPr>
          <p:cNvPr id="7172" name="Picture 4" descr="https://sun9-12.userapi.com/impg/8f22Rx_mq8yD-_agqHYATpiJCblaXrGdWWaAUA/R_NkXMgGlbM.jpg?size=1280x960&amp;quality=95&amp;sign=0ad92a65cb4f4c3b9b206548ab33dfc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2880320" cy="2160240"/>
          </a:xfrm>
          <a:prstGeom prst="rect">
            <a:avLst/>
          </a:prstGeom>
          <a:noFill/>
        </p:spPr>
      </p:pic>
      <p:pic>
        <p:nvPicPr>
          <p:cNvPr id="7174" name="Picture 6" descr="https://sun9-40.userapi.com/impg/jz37W9CAIOvsRp_KJ4fSm5lf1UdMZWbUCA6vDA/nWrK4vo9WGQ.jpg?size=1280x960&amp;quality=95&amp;sign=04f725b05ead6fcee18dc5aad047730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212976"/>
            <a:ext cx="2808312" cy="2106234"/>
          </a:xfrm>
          <a:prstGeom prst="rect">
            <a:avLst/>
          </a:prstGeom>
          <a:noFill/>
        </p:spPr>
      </p:pic>
      <p:pic>
        <p:nvPicPr>
          <p:cNvPr id="7176" name="Picture 8" descr="https://sun9-6.userapi.com/s/v1/ig2/6Gu4cxEQ7nv2gcGiVDiDH9mhMimQ6vl1gBQMmdzkSWqRwMCOJLkG0qPho6meCuZKqPmphPFX306ShFcmkZRje6ea.jpg?quality=95&amp;as=32x24,48x36,72x54,108x81,160x120,240x180,360x270,480x360,540x405,640x480,720x540,1080x810,1280x960,1440x1080,1600x1200&amp;from=bu&amp;u=ge8m7yAxaHX57ce0-dGQ7hFmCbTJQ7ESyYQGDBAtcr4&amp;cs=807x6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12976"/>
            <a:ext cx="2688299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sp>
        <p:nvSpPr>
          <p:cNvPr id="10242" name="AutoShape 2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sun9-6.userapi.com/s/v1/ig2/N9gz3_WyLQ6yarmMdUnmvfQRq6a_od9f8gKlpEfwQ26FrOTX-d-PZQIjT595modQaaZ-_D7GXsakHqDd0rkeEt3n.jpg?quality=95&amp;as=32x24,48x36,72x54,108x81,160x120,240x180,360x270,480x360,540x405,640x480,720x540,1080x810,1280x960,1440x1080,1600x1200&amp;from=bu&amp;u=Vtev2KicQfY6MhU6aS02ZqTs7KhoiPHRc4bqsya9Bpo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836712"/>
            <a:ext cx="6432714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sp>
        <p:nvSpPr>
          <p:cNvPr id="10242" name="AutoShape 2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blob:https://web.whatsapp.com/c752b831-df8e-4bf1-9bef-e8f1c85635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https://sun9-46.userapi.com/impg/FmOqGRA1LIPieHDbGYDsR9GnG-Y5hxz94HeP1w/-B2h1nF3yok.jpg?size=1280x960&amp;quality=95&amp;sign=46eb7590d7c3ec8e84d43701c6980f9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88640"/>
            <a:ext cx="4128458" cy="3096344"/>
          </a:xfrm>
          <a:prstGeom prst="rect">
            <a:avLst/>
          </a:prstGeom>
          <a:noFill/>
        </p:spPr>
      </p:pic>
      <p:pic>
        <p:nvPicPr>
          <p:cNvPr id="5124" name="Picture 4" descr="https://sun9-75.userapi.com/impg/iR2hF0rd4mUjuwg__HCbEO_bptKJAcEgdh3Jtw/CWdEu4sQuLw.jpg?size=1280x960&amp;quality=95&amp;sign=90ef59d262b2d453b0638b67c19fdc6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3744416" cy="2808312"/>
          </a:xfrm>
          <a:prstGeom prst="rect">
            <a:avLst/>
          </a:prstGeom>
          <a:noFill/>
        </p:spPr>
      </p:pic>
      <p:pic>
        <p:nvPicPr>
          <p:cNvPr id="5126" name="Picture 6" descr="https://sun9-76.userapi.com/s/v1/ig2/j9Mt3d4nP02naAi1XLeT7M_Z8z5CfayKPcSuVu8gnAhP2k82sUQpniZKBuj22-QbA8WoX0hYMDx0IIqFnFGAbDGS.jpg?quality=95&amp;as=32x24,48x36,72x54,108x81,160x120,240x180,360x270,480x360,540x405,640x480,720x540,1080x810,1280x960&amp;from=bu&amp;u=D75F2_KFaRbdeYzPDxdIxyFDdQQY2x_g5VNLqOp2-No&amp;cs=807x6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8"/>
            <a:ext cx="3744415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222146" cy="2222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928670"/>
            <a:ext cx="5786479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/>
              <a:t>ОТЧЕТ</a:t>
            </a:r>
            <a:endParaRPr lang="ru-RU" sz="3500" dirty="0" smtClean="0"/>
          </a:p>
          <a:p>
            <a:pPr algn="ctr"/>
            <a:r>
              <a:rPr lang="ru-RU" sz="3500" b="1" dirty="0" smtClean="0"/>
              <a:t>о работе Совета молодых депутатов </a:t>
            </a:r>
          </a:p>
          <a:p>
            <a:pPr algn="ctr"/>
            <a:r>
              <a:rPr lang="ru-RU" sz="3500" b="1" dirty="0" smtClean="0"/>
              <a:t>при Совете муниципального образования</a:t>
            </a:r>
          </a:p>
          <a:p>
            <a:pPr algn="ctr"/>
            <a:r>
              <a:rPr lang="ru-RU" sz="3500" b="1" dirty="0" smtClean="0"/>
              <a:t> Успенский район</a:t>
            </a:r>
            <a:endParaRPr lang="ru-RU" sz="3500" dirty="0" smtClean="0"/>
          </a:p>
          <a:p>
            <a:pPr algn="ctr"/>
            <a:r>
              <a:rPr lang="ru-RU" sz="3500" b="1" dirty="0" smtClean="0"/>
              <a:t>за 10 месяцев </a:t>
            </a:r>
            <a:r>
              <a:rPr lang="ru-RU" sz="3500" b="1" dirty="0" smtClean="0"/>
              <a:t>2024 </a:t>
            </a:r>
            <a:r>
              <a:rPr lang="ru-RU" sz="3500" b="1" dirty="0" smtClean="0"/>
              <a:t>года</a:t>
            </a:r>
            <a:endParaRPr lang="ru-RU" sz="3500" dirty="0" smtClean="0"/>
          </a:p>
          <a:p>
            <a:pPr algn="ctr"/>
            <a:endParaRPr lang="ru-RU" dirty="0"/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1014409" cy="12759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286388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/>
              <a:t>Докладчик : председатель Совета молодых депутатов при Совете муниципального образования Успенский район Л.В.Мелихов</a:t>
            </a:r>
            <a:endParaRPr lang="ru-RU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222146" cy="2222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2214554"/>
            <a:ext cx="57864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Спасибо</a:t>
            </a:r>
          </a:p>
          <a:p>
            <a:pPr algn="ctr"/>
            <a:r>
              <a:rPr lang="ru-RU" sz="6000" b="1" dirty="0" smtClean="0"/>
              <a:t> за внимание</a:t>
            </a:r>
            <a:r>
              <a:rPr lang="ru-RU" sz="5000" b="1" dirty="0" smtClean="0"/>
              <a:t>!</a:t>
            </a:r>
            <a:endParaRPr lang="ru-RU" sz="5000" dirty="0" smtClean="0"/>
          </a:p>
          <a:p>
            <a:pPr algn="ctr"/>
            <a:endParaRPr lang="ru-RU" dirty="0"/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1014409" cy="1275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222146" cy="2222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1014409" cy="1275986"/>
          </a:xfrm>
          <a:prstGeom prst="rect">
            <a:avLst/>
          </a:prstGeom>
          <a:noFill/>
        </p:spPr>
      </p:pic>
      <p:pic>
        <p:nvPicPr>
          <p:cNvPr id="6" name="Picture 2" descr="C:\Users\Admin\Desktop\смд\презентация\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5715039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1857388" cy="18573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1014409" cy="127598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490" t="18554" r="6112" b="11133"/>
          <a:stretch>
            <a:fillRect/>
          </a:stretch>
        </p:blipFill>
        <p:spPr bwMode="auto">
          <a:xfrm>
            <a:off x="500034" y="2786058"/>
            <a:ext cx="814690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6" name="Picture 2" descr="C:\Users\Admin\Desktop\смд\презентация\lRTs4Gz_wkY.jpg"/>
          <p:cNvPicPr>
            <a:picLocks noChangeAspect="1" noChangeArrowheads="1"/>
          </p:cNvPicPr>
          <p:nvPr/>
        </p:nvPicPr>
        <p:blipFill>
          <a:blip r:embed="rId4" cstate="print"/>
          <a:srcRect l="16784" t="7246" r="16078" b="11594"/>
          <a:stretch>
            <a:fillRect/>
          </a:stretch>
        </p:blipFill>
        <p:spPr bwMode="auto">
          <a:xfrm>
            <a:off x="1821638" y="596694"/>
            <a:ext cx="6995822" cy="5761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23554" name="Picture 2" descr="https://sun9-14.userapi.com/s/v1/ig2/RYNqNmSa13WEOQznPcRLtSlHcWRcja4UW1sH6QSEJI2yIglnTzaMxs2J0i1C28Vilz3DbeachYgMZxHZ5800uuIH.jpg?quality=95&amp;as=32x24,48x36,72x54,108x81,160x120,240x180,360x270,480x360,540x405,640x480,720x540,1080x810,1280x960&amp;from=bu&amp;u=OwMkAulhQYhzd6ik-wbwtWf5avOUCwKeSjF5C9v_nlE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36912"/>
            <a:ext cx="3312368" cy="3168352"/>
          </a:xfrm>
          <a:prstGeom prst="rect">
            <a:avLst/>
          </a:prstGeom>
          <a:noFill/>
        </p:spPr>
      </p:pic>
      <p:pic>
        <p:nvPicPr>
          <p:cNvPr id="23556" name="Picture 4" descr="https://sun9-36.userapi.com/s/v1/ig2/xy2yn_Yjxt-MqBxSvySiV-33J1jMY-ufjsX41MFQhlKsrVW_TcTVuhZHeGukF74Ebft0aFobJWY9OEypwWx_puOD.jpg?quality=95&amp;as=32x43,48x64,72x96,108x144,160x213,240x320,360x480,480x640,540x720,640x853,720x960,1080x1440,1200x1600&amp;from=bu&amp;u=DOsFd5SZCZXfKQsVbPwAPrl0J_SBnljdePQu8UIdZSk&amp;cs=453x6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88640"/>
            <a:ext cx="2304256" cy="3072341"/>
          </a:xfrm>
          <a:prstGeom prst="rect">
            <a:avLst/>
          </a:prstGeom>
          <a:noFill/>
        </p:spPr>
      </p:pic>
      <p:pic>
        <p:nvPicPr>
          <p:cNvPr id="23558" name="Picture 6" descr="https://sun9-63.userapi.com/s/v1/ig2/siS5Gk_zQKZubG6XQGPOLEAgLQGq6tCED4mmLiKD_tVI1jrm8B_09SRpaJkbIefd45dptzKO5VlwWLXZe5AJX3-w.jpg?quality=95&amp;as=32x43,48x64,72x96,108x144,160x213,240x320,360x480,480x640,540x720,640x853,720x960,960x1280&amp;from=bu&amp;u=TFNVu4OfuRN_4mXrXvXmMeWDe89WWH0Szodg1eWgVQc&amp;cs=605x8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2420888"/>
            <a:ext cx="270080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8" name="Picture 2" descr="C:\Users\Admin\Desktop\смд\презентация\и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14554"/>
            <a:ext cx="3952860" cy="3952860"/>
          </a:xfrm>
          <a:prstGeom prst="rect">
            <a:avLst/>
          </a:prstGeom>
          <a:noFill/>
        </p:spPr>
      </p:pic>
      <p:pic>
        <p:nvPicPr>
          <p:cNvPr id="9" name="Picture 2" descr="C:\Users\Admin\Desktop\смд\презентация\8TKwuBUPL2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71480"/>
            <a:ext cx="369994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3010" name="Picture 2" descr="https://sun9-47.userapi.com/s/v1/ig2/U8H8sulkXRmu6CJhiH2_ZiNIQxyFGaTCQcqZrZ5ETV2VZz7fzIoyCjz8Soqh6BwqsljB6TIcmrzqdSn0PPp2yRxT.jpg?quality=95&amp;as=32x24,48x36,72x54,108x81,160x120,240x180,360x270,480x360,540x405,640x480,720x540,1080x810,1280x960&amp;from=bu&amp;u=wQeD1R_mhQLoBNodUESTFd27puIHIO5qKTHO1nZbg-c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836712"/>
            <a:ext cx="6624735" cy="496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мд\презентация\8 марта\daOieFyFi9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1500198" cy="15001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00562" y="71435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смд\презентация\uspenski-krasnodarski_c_r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624706" cy="785794"/>
          </a:xfrm>
          <a:prstGeom prst="rect">
            <a:avLst/>
          </a:prstGeom>
          <a:noFill/>
        </p:spPr>
      </p:pic>
      <p:pic>
        <p:nvPicPr>
          <p:cNvPr id="44034" name="Picture 2" descr="https://sun9-75.userapi.com/impg/Qu4gfIEMPNQnAEGJJE9ivLhnB9hAYCq_wZgX0Q/-RjrQCZLJhY.jpg?size=1280x853&amp;quality=95&amp;sign=f7d4a027a42d0793a270babc9bf2d20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429000"/>
            <a:ext cx="4430053" cy="2952216"/>
          </a:xfrm>
          <a:prstGeom prst="rect">
            <a:avLst/>
          </a:prstGeom>
          <a:noFill/>
        </p:spPr>
      </p:pic>
      <p:pic>
        <p:nvPicPr>
          <p:cNvPr id="44036" name="Picture 4" descr="https://sun9-38.userapi.com/impg/yYP22Uz684mA2UPek8gdJEykrQ8z-hRkfqizSg/x3VPvuekMew.jpg?size=1280x853&amp;quality=95&amp;sign=591704b1a339e7b2e1570cc88c2f1fc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88640"/>
            <a:ext cx="3960440" cy="2639263"/>
          </a:xfrm>
          <a:prstGeom prst="rect">
            <a:avLst/>
          </a:prstGeom>
          <a:noFill/>
        </p:spPr>
      </p:pic>
      <p:pic>
        <p:nvPicPr>
          <p:cNvPr id="44038" name="Picture 6" descr="https://sun9-11.userapi.com/impg/Sj4SYJpFOwXa2a0m6LtU7hMt3MSKZnie2s0Awg/xM_x2UyI47g.jpg?size=720x1080&amp;quality=95&amp;sign=a7b0c88b1d32f3182e2406b6ce8218b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124744"/>
            <a:ext cx="3024335" cy="4884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67</Words>
  <Application>Microsoft Office PowerPoint</Application>
  <PresentationFormat>Экран (4:3)</PresentationFormat>
  <Paragraphs>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win7pro</cp:lastModifiedBy>
  <cp:revision>102</cp:revision>
  <dcterms:created xsi:type="dcterms:W3CDTF">2023-11-08T16:09:03Z</dcterms:created>
  <dcterms:modified xsi:type="dcterms:W3CDTF">2024-10-08T06:02:12Z</dcterms:modified>
</cp:coreProperties>
</file>